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56" r:id="rId2"/>
    <p:sldId id="258" r:id="rId3"/>
    <p:sldId id="267" r:id="rId4"/>
    <p:sldId id="259" r:id="rId5"/>
    <p:sldId id="260" r:id="rId6"/>
    <p:sldId id="261" r:id="rId7"/>
    <p:sldId id="263" r:id="rId8"/>
    <p:sldId id="284" r:id="rId9"/>
    <p:sldId id="281" r:id="rId10"/>
    <p:sldId id="276" r:id="rId11"/>
    <p:sldId id="282" r:id="rId12"/>
    <p:sldId id="279" r:id="rId13"/>
    <p:sldId id="280" r:id="rId14"/>
  </p:sldIdLst>
  <p:sldSz cx="9144000" cy="5143500" type="screen16x9"/>
  <p:notesSz cx="6858000" cy="9144000"/>
  <p:embeddedFontLst>
    <p:embeddedFont>
      <p:font typeface="Roboto Slab Light" pitchFamily="2" charset="0"/>
      <p:regular r:id="rId16"/>
    </p:embeddedFont>
    <p:embeddedFont>
      <p:font typeface="Source Code Pro" panose="020B0509030403020204" pitchFamily="49" charset="0"/>
      <p:regular r:id="rId17"/>
      <p:bold r:id="rId18"/>
      <p:italic r:id="rId19"/>
      <p:boldItalic r:id="rId20"/>
    </p:embeddedFont>
    <p:embeddedFont>
      <p:font typeface="Source Code Pro Light" panose="020B0409030403020204" pitchFamily="49" charset="0"/>
      <p:regular r:id="rId21"/>
      <p:bold r:id="rId22"/>
      <p:italic r:id="rId23"/>
      <p:boldItalic r:id="rId24"/>
    </p:embeddedFont>
    <p:embeddedFont>
      <p:font typeface="Teko" panose="020B0604020202020204" charset="0"/>
      <p:regular r:id="rId25"/>
      <p:bold r:id="rId26"/>
    </p:embeddedFont>
    <p:embeddedFont>
      <p:font typeface="Teko Light" panose="020B0604020202020204" charset="0"/>
      <p:regular r:id="rId27"/>
      <p:bold r:id="rId28"/>
    </p:embeddedFont>
    <p:embeddedFont>
      <p:font typeface="Teko Medium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74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64156046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64156046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949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c3b636c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c3b636c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4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23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2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1_Title +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54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9" r:id="rId7"/>
    <p:sldLayoutId id="2147483657" r:id="rId8"/>
    <p:sldLayoutId id="2147483661" r:id="rId9"/>
    <p:sldLayoutId id="2147483662" r:id="rId10"/>
    <p:sldLayoutId id="2147483663" r:id="rId11"/>
    <p:sldLayoutId id="2147483665" r:id="rId12"/>
    <p:sldLayoutId id="214748366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T-32nQwfSDs?feature=oembed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962750" y="16044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Beat Invaders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61DD4-62AA-AB6F-9909-40A81C806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C7-D6D5-F9FE-250E-4DDF57CF9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21" t="33564" r="24961" b="28969"/>
          <a:stretch/>
        </p:blipFill>
        <p:spPr>
          <a:xfrm>
            <a:off x="1181846" y="443301"/>
            <a:ext cx="2477347" cy="17844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43"/>
          <p:cNvPicPr preferRelativeResize="0"/>
          <p:nvPr/>
        </p:nvPicPr>
        <p:blipFill rotWithShape="1">
          <a:blip r:embed="rId3">
            <a:alphaModFix/>
          </a:blip>
          <a:srcRect l="16428" r="19722"/>
          <a:stretch/>
        </p:blipFill>
        <p:spPr>
          <a:xfrm rot="-3012633">
            <a:off x="2144633" y="2540503"/>
            <a:ext cx="4253633" cy="3747394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43"/>
          <p:cNvSpPr txBox="1"/>
          <p:nvPr/>
        </p:nvSpPr>
        <p:spPr>
          <a:xfrm>
            <a:off x="1295990" y="2098879"/>
            <a:ext cx="959555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9/7/23</a:t>
            </a:r>
          </a:p>
        </p:txBody>
      </p:sp>
      <p:sp>
        <p:nvSpPr>
          <p:cNvPr id="1752" name="Google Shape;1752;p43"/>
          <p:cNvSpPr txBox="1"/>
          <p:nvPr/>
        </p:nvSpPr>
        <p:spPr>
          <a:xfrm>
            <a:off x="755100" y="2619069"/>
            <a:ext cx="14865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Pizza night one</a:t>
            </a: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3" name="Google Shape;1753;p43"/>
          <p:cNvSpPr txBox="1"/>
          <p:nvPr/>
        </p:nvSpPr>
        <p:spPr>
          <a:xfrm>
            <a:off x="3145028" y="1508439"/>
            <a:ext cx="95921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16/7/2</a:t>
            </a:r>
          </a:p>
        </p:txBody>
      </p:sp>
      <p:sp>
        <p:nvSpPr>
          <p:cNvPr id="1754" name="Google Shape;1754;p43"/>
          <p:cNvSpPr txBox="1"/>
          <p:nvPr/>
        </p:nvSpPr>
        <p:spPr>
          <a:xfrm>
            <a:off x="2681254" y="2045007"/>
            <a:ext cx="1486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Pizza night two</a:t>
            </a: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55" name="Google Shape;1755;p43"/>
          <p:cNvSpPr txBox="1"/>
          <p:nvPr/>
        </p:nvSpPr>
        <p:spPr>
          <a:xfrm>
            <a:off x="4706845" y="1508439"/>
            <a:ext cx="93241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23/7/23</a:t>
            </a:r>
          </a:p>
        </p:txBody>
      </p:sp>
      <p:sp>
        <p:nvSpPr>
          <p:cNvPr id="1756" name="Google Shape;1756;p43"/>
          <p:cNvSpPr txBox="1"/>
          <p:nvPr/>
        </p:nvSpPr>
        <p:spPr>
          <a:xfrm>
            <a:off x="4648251" y="2045000"/>
            <a:ext cx="16761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Pizza night three</a:t>
            </a:r>
          </a:p>
        </p:txBody>
      </p:sp>
      <p:sp>
        <p:nvSpPr>
          <p:cNvPr id="1757" name="Google Shape;1757;p43"/>
          <p:cNvSpPr txBox="1"/>
          <p:nvPr/>
        </p:nvSpPr>
        <p:spPr>
          <a:xfrm>
            <a:off x="6549659" y="2082545"/>
            <a:ext cx="104898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31/7/23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8" name="Google Shape;1758;p43"/>
          <p:cNvSpPr txBox="1"/>
          <p:nvPr/>
        </p:nvSpPr>
        <p:spPr>
          <a:xfrm>
            <a:off x="6570628" y="2280069"/>
            <a:ext cx="1751281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Itch.io Release date</a:t>
            </a: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9" name="Google Shape;1759;p43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Timeline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760" name="Google Shape;1760;p43"/>
          <p:cNvGrpSpPr/>
          <p:nvPr/>
        </p:nvGrpSpPr>
        <p:grpSpPr>
          <a:xfrm>
            <a:off x="-10998" y="1298763"/>
            <a:ext cx="9144074" cy="786851"/>
            <a:chOff x="238125" y="2163800"/>
            <a:chExt cx="7200625" cy="619616"/>
          </a:xfrm>
        </p:grpSpPr>
        <p:sp>
          <p:nvSpPr>
            <p:cNvPr id="1761" name="Google Shape;1761;p43"/>
            <p:cNvSpPr/>
            <p:nvPr/>
          </p:nvSpPr>
          <p:spPr>
            <a:xfrm>
              <a:off x="238125" y="2163800"/>
              <a:ext cx="7200625" cy="455725"/>
            </a:xfrm>
            <a:custGeom>
              <a:avLst/>
              <a:gdLst/>
              <a:ahLst/>
              <a:cxnLst/>
              <a:rect l="l" t="t" r="r" b="b"/>
              <a:pathLst>
                <a:path w="288025" h="18229" extrusionOk="0">
                  <a:moveTo>
                    <a:pt x="81677" y="0"/>
                  </a:moveTo>
                  <a:lnTo>
                    <a:pt x="73033" y="18086"/>
                  </a:lnTo>
                  <a:lnTo>
                    <a:pt x="0" y="18086"/>
                  </a:lnTo>
                  <a:lnTo>
                    <a:pt x="0" y="18228"/>
                  </a:lnTo>
                  <a:lnTo>
                    <a:pt x="73116" y="18228"/>
                  </a:lnTo>
                  <a:lnTo>
                    <a:pt x="81772" y="155"/>
                  </a:lnTo>
                  <a:lnTo>
                    <a:pt x="193119" y="155"/>
                  </a:lnTo>
                  <a:lnTo>
                    <a:pt x="202299" y="18193"/>
                  </a:lnTo>
                  <a:lnTo>
                    <a:pt x="202311" y="18228"/>
                  </a:lnTo>
                  <a:lnTo>
                    <a:pt x="288024" y="18228"/>
                  </a:lnTo>
                  <a:lnTo>
                    <a:pt x="288024" y="18086"/>
                  </a:lnTo>
                  <a:lnTo>
                    <a:pt x="202406" y="18086"/>
                  </a:lnTo>
                  <a:lnTo>
                    <a:pt x="193227" y="36"/>
                  </a:lnTo>
                  <a:lnTo>
                    <a:pt x="193203" y="0"/>
                  </a:lnTo>
                  <a:close/>
                </a:path>
              </a:pathLst>
            </a:custGeom>
            <a:solidFill>
              <a:srgbClr val="4DFFFF"/>
            </a:solidFill>
            <a:ln w="9525" cap="flat" cmpd="sng">
              <a:solidFill>
                <a:srgbClr val="11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3"/>
            <p:cNvSpPr/>
            <p:nvPr/>
          </p:nvSpPr>
          <p:spPr>
            <a:xfrm>
              <a:off x="1573690" y="2684266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86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3044243" y="2230089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1" y="0"/>
                  </a:moveTo>
                  <a:lnTo>
                    <a:pt x="2287" y="3953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3"/>
            <p:cNvSpPr/>
            <p:nvPr/>
          </p:nvSpPr>
          <p:spPr>
            <a:xfrm>
              <a:off x="4263215" y="2230089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43"/>
            <p:cNvSpPr/>
            <p:nvPr/>
          </p:nvSpPr>
          <p:spPr>
            <a:xfrm>
              <a:off x="5676389" y="2683460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74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96081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20CB5CD-7D67-072E-3A05-527DDE063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C40F03-5CD5-D106-8ABB-A22B7E2F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64" y="1245712"/>
            <a:ext cx="2847000" cy="896700"/>
          </a:xfrm>
        </p:spPr>
        <p:txBody>
          <a:bodyPr/>
          <a:lstStyle/>
          <a:p>
            <a:r>
              <a:rPr lang="en-GB" dirty="0"/>
              <a:t>Pizza your way to the future</a:t>
            </a:r>
          </a:p>
        </p:txBody>
      </p:sp>
      <p:pic>
        <p:nvPicPr>
          <p:cNvPr id="6" name="Picture 6" descr="QR-Code – Wikipedia">
            <a:extLst>
              <a:ext uri="{FF2B5EF4-FFF2-40B4-BE49-F238E27FC236}">
                <a16:creationId xmlns:a16="http://schemas.microsoft.com/office/drawing/2014/main" id="{B54C4840-4914-BA03-D690-40636E1F9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09" y="2040893"/>
            <a:ext cx="1212273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zza Melted Food Illustration Cartoon, Graphics - Envato Elements">
            <a:extLst>
              <a:ext uri="{FF2B5EF4-FFF2-40B4-BE49-F238E27FC236}">
                <a16:creationId xmlns:a16="http://schemas.microsoft.com/office/drawing/2014/main" id="{BD1770CB-0A3F-B9CA-7EC6-ECEA4F23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74" y="2040894"/>
            <a:ext cx="2359959" cy="123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izza Melted Food Illustration Cartoon, Graphics - Envato Elements">
            <a:extLst>
              <a:ext uri="{FF2B5EF4-FFF2-40B4-BE49-F238E27FC236}">
                <a16:creationId xmlns:a16="http://schemas.microsoft.com/office/drawing/2014/main" id="{E091248A-3AAA-4BC5-667D-C7775D76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258" y="2034966"/>
            <a:ext cx="2359959" cy="123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55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6"/>
          <p:cNvSpPr txBox="1">
            <a:spLocks noGrp="1"/>
          </p:cNvSpPr>
          <p:nvPr>
            <p:ph type="subTitle" idx="1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Does anyone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beat@team.com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+123456789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beatteam.com</a:t>
            </a:r>
            <a:endParaRPr dirty="0"/>
          </a:p>
        </p:txBody>
      </p:sp>
      <p:sp>
        <p:nvSpPr>
          <p:cNvPr id="1839" name="Google Shape;1839;p46"/>
          <p:cNvSpPr txBox="1">
            <a:spLocks noGrp="1"/>
          </p:cNvSpPr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1846" name="Google Shape;1846;p46"/>
          <p:cNvSpPr/>
          <p:nvPr/>
        </p:nvSpPr>
        <p:spPr>
          <a:xfrm rot="5400000">
            <a:off x="1223630" y="4249532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46"/>
          <p:cNvSpPr/>
          <p:nvPr/>
        </p:nvSpPr>
        <p:spPr>
          <a:xfrm>
            <a:off x="3283627" y="1216161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46"/>
          <p:cNvSpPr/>
          <p:nvPr/>
        </p:nvSpPr>
        <p:spPr>
          <a:xfrm flipH="1">
            <a:off x="3284202" y="3156913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9" name="Google Shape;1849;p46"/>
          <p:cNvCxnSpPr/>
          <p:nvPr/>
        </p:nvCxnSpPr>
        <p:spPr>
          <a:xfrm rot="10800000">
            <a:off x="1356300" y="1673547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46"/>
          <p:cNvSpPr/>
          <p:nvPr/>
        </p:nvSpPr>
        <p:spPr>
          <a:xfrm rot="-5400000">
            <a:off x="3856709" y="2295932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46"/>
          <p:cNvSpPr/>
          <p:nvPr/>
        </p:nvSpPr>
        <p:spPr>
          <a:xfrm rot="5400000">
            <a:off x="5094009" y="3703445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46"/>
          <p:cNvSpPr/>
          <p:nvPr/>
        </p:nvSpPr>
        <p:spPr>
          <a:xfrm>
            <a:off x="4314475" y="102610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6" descr="QR-Code – Wikipedia">
            <a:extLst>
              <a:ext uri="{FF2B5EF4-FFF2-40B4-BE49-F238E27FC236}">
                <a16:creationId xmlns:a16="http://schemas.microsoft.com/office/drawing/2014/main" id="{63392C1C-BA4A-55DA-27EA-E791060AF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901" y="1944640"/>
            <a:ext cx="1212273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47"/>
          <p:cNvSpPr txBox="1">
            <a:spLocks noGrp="1"/>
          </p:cNvSpPr>
          <p:nvPr>
            <p:ph type="body" idx="1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This is where you give credit to the ones who are part of this project.</a:t>
            </a:r>
            <a:endParaRPr/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/>
              <a:t>Presentation template by </a:t>
            </a:r>
            <a:r>
              <a:rPr lang="es">
                <a:highlight>
                  <a:srgbClr val="00387E"/>
                </a:highlight>
                <a:uFill>
                  <a:noFill/>
                </a:uFill>
                <a:hlinkClick r:id="rId3"/>
              </a:rPr>
              <a:t>Slidesgo</a:t>
            </a:r>
            <a:endParaRPr>
              <a:highlight>
                <a:srgbClr val="00387E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/>
              <a:t>Icons by </a:t>
            </a:r>
            <a:r>
              <a:rPr lang="es">
                <a:highlight>
                  <a:srgbClr val="00387E"/>
                </a:highlight>
                <a:uFill>
                  <a:noFill/>
                </a:uFill>
                <a:hlinkClick r:id="rId4"/>
              </a:rPr>
              <a:t>Flaticon</a:t>
            </a:r>
            <a:endParaRPr>
              <a:highlight>
                <a:srgbClr val="00387E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/>
              <a:t>Infographics by </a:t>
            </a:r>
            <a:r>
              <a:rPr lang="es">
                <a:highlight>
                  <a:srgbClr val="00387E"/>
                </a:highlight>
                <a:uFill>
                  <a:noFill/>
                </a:uFill>
                <a:hlinkClick r:id="rId5"/>
              </a:rPr>
              <a:t>Freepik</a:t>
            </a:r>
            <a:endParaRPr>
              <a:highlight>
                <a:srgbClr val="00387E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/>
              <a:t>Author introduction slide photo created by Freepik</a:t>
            </a:r>
            <a:endParaRPr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/>
              <a:t>Text &amp; Image slide photo created by Freepik.com</a:t>
            </a:r>
            <a:endParaRPr/>
          </a:p>
        </p:txBody>
      </p:sp>
      <p:sp>
        <p:nvSpPr>
          <p:cNvPr id="1858" name="Google Shape;1858;p47"/>
          <p:cNvSpPr/>
          <p:nvPr/>
        </p:nvSpPr>
        <p:spPr>
          <a:xfrm rot="5400000">
            <a:off x="1223630" y="36582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47"/>
          <p:cNvSpPr txBox="1">
            <a:spLocks noGrp="1"/>
          </p:cNvSpPr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1860" name="Google Shape;1860;p47"/>
          <p:cNvSpPr/>
          <p:nvPr/>
        </p:nvSpPr>
        <p:spPr>
          <a:xfrm>
            <a:off x="4317650" y="359690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Beat Invaders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794" name="Google Shape;79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0775" y="903500"/>
            <a:ext cx="5913223" cy="35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nline Media 1" title="beat invaders gameplay sample">
            <a:hlinkClick r:id="" action="ppaction://media"/>
            <a:extLst>
              <a:ext uri="{FF2B5EF4-FFF2-40B4-BE49-F238E27FC236}">
                <a16:creationId xmlns:a16="http://schemas.microsoft.com/office/drawing/2014/main" id="{38002963-E9DE-28FC-AF67-D4FA463B07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36135" y="1537425"/>
            <a:ext cx="3869703" cy="257455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83E9010-A6A2-28AD-31AD-114A673C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2" y="1866911"/>
            <a:ext cx="2079789" cy="207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6"/>
          <p:cNvSpPr txBox="1">
            <a:spLocks noGrp="1"/>
          </p:cNvSpPr>
          <p:nvPr>
            <p:ph type="ctrTitle" idx="4294967295"/>
          </p:nvPr>
        </p:nvSpPr>
        <p:spPr>
          <a:xfrm>
            <a:off x="697011" y="996132"/>
            <a:ext cx="3125557" cy="2015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11FFFF"/>
                </a:solidFill>
                <a:latin typeface="Teko"/>
                <a:ea typeface="Teko"/>
                <a:cs typeface="Teko"/>
                <a:sym typeface="Teko"/>
              </a:rPr>
              <a:t>The Beat Team</a:t>
            </a:r>
            <a:endParaRPr sz="6000" dirty="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E4898-E70D-60EA-02F4-9ED4BA313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21" t="33564" r="24961" b="28969"/>
          <a:stretch/>
        </p:blipFill>
        <p:spPr>
          <a:xfrm>
            <a:off x="4261007" y="1564850"/>
            <a:ext cx="3925221" cy="28272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 flipH="1">
            <a:off x="4269828" y="2022123"/>
            <a:ext cx="3685702" cy="1223558"/>
            <a:chOff x="238125" y="1662850"/>
            <a:chExt cx="7137300" cy="2369400"/>
          </a:xfrm>
        </p:grpSpPr>
        <p:sp>
          <p:nvSpPr>
            <p:cNvPr id="541" name="Google Shape;541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7"/>
          <p:cNvGrpSpPr/>
          <p:nvPr/>
        </p:nvGrpSpPr>
        <p:grpSpPr>
          <a:xfrm>
            <a:off x="1220748" y="3080673"/>
            <a:ext cx="3685702" cy="1223558"/>
            <a:chOff x="238125" y="1662850"/>
            <a:chExt cx="7137300" cy="2369400"/>
          </a:xfrm>
        </p:grpSpPr>
        <p:sp>
          <p:nvSpPr>
            <p:cNvPr id="563" name="Google Shape;563;p27"/>
            <p:cNvSpPr/>
            <p:nvPr/>
          </p:nvSpPr>
          <p:spPr>
            <a:xfrm>
              <a:off x="468545" y="1864889"/>
              <a:ext cx="6774076" cy="1771549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7"/>
          <p:cNvGrpSpPr/>
          <p:nvPr/>
        </p:nvGrpSpPr>
        <p:grpSpPr>
          <a:xfrm>
            <a:off x="1220748" y="1009261"/>
            <a:ext cx="3685702" cy="1223558"/>
            <a:chOff x="238125" y="1662850"/>
            <a:chExt cx="7137300" cy="2369400"/>
          </a:xfrm>
        </p:grpSpPr>
        <p:sp>
          <p:nvSpPr>
            <p:cNvPr id="585" name="Google Shape;585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27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THE BEAT TEAM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07" name="Google Shape;607;p27"/>
          <p:cNvSpPr txBox="1"/>
          <p:nvPr/>
        </p:nvSpPr>
        <p:spPr>
          <a:xfrm>
            <a:off x="2444250" y="1486726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Cool coder 1</a:t>
            </a:r>
            <a:endParaRPr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08" name="Google Shape;608;p27"/>
          <p:cNvSpPr txBox="1"/>
          <p:nvPr/>
        </p:nvSpPr>
        <p:spPr>
          <a:xfrm>
            <a:off x="4273054" y="2501249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Cool coder 2</a:t>
            </a:r>
          </a:p>
        </p:txBody>
      </p:sp>
      <p:sp>
        <p:nvSpPr>
          <p:cNvPr id="609" name="Google Shape;609;p27"/>
          <p:cNvSpPr txBox="1"/>
          <p:nvPr/>
        </p:nvSpPr>
        <p:spPr>
          <a:xfrm>
            <a:off x="2444250" y="1153720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Mano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0" name="Google Shape;610;p27"/>
          <p:cNvSpPr txBox="1"/>
          <p:nvPr/>
        </p:nvSpPr>
        <p:spPr>
          <a:xfrm>
            <a:off x="4971154" y="2138034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Tim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1" name="Google Shape;611;p27"/>
          <p:cNvSpPr txBox="1"/>
          <p:nvPr/>
        </p:nvSpPr>
        <p:spPr>
          <a:xfrm>
            <a:off x="2407870" y="3560826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Paperboy</a:t>
            </a:r>
            <a:endParaRPr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12" name="Google Shape;612;p27"/>
          <p:cNvSpPr txBox="1"/>
          <p:nvPr/>
        </p:nvSpPr>
        <p:spPr>
          <a:xfrm>
            <a:off x="2434612" y="3179589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Rover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13" name="Google Shape;613;p27"/>
          <p:cNvPicPr preferRelativeResize="0"/>
          <p:nvPr/>
        </p:nvPicPr>
        <p:blipFill rotWithShape="1">
          <a:blip r:embed="rId4">
            <a:alphaModFix/>
          </a:blip>
          <a:srcRect l="13110" t="-16091" r="13110" b="42312"/>
          <a:stretch/>
        </p:blipFill>
        <p:spPr>
          <a:xfrm>
            <a:off x="1571009" y="1259506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5" name="Google Shape;615;p27"/>
          <p:cNvPicPr preferRelativeResize="0"/>
          <p:nvPr/>
        </p:nvPicPr>
        <p:blipFill rotWithShape="1">
          <a:blip r:embed="rId5">
            <a:alphaModFix amt="90000"/>
          </a:blip>
          <a:srcRect t="-11919" b="40927"/>
          <a:stretch/>
        </p:blipFill>
        <p:spPr>
          <a:xfrm>
            <a:off x="6915282" y="2270906"/>
            <a:ext cx="694500" cy="66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9CB02CAC-8C78-730C-1067-F6DA486F6B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C2281E-FAD6-76D5-3387-9EDF06CDD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925" y="1669653"/>
            <a:ext cx="1555742" cy="169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B83244-C3F2-0D01-5E57-178E82612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375" y="2996494"/>
            <a:ext cx="1004664" cy="12585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E7C84F-550A-A1FC-643D-C4C28A3C8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34" y="953560"/>
            <a:ext cx="146685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1012162" y="2673676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 </a:t>
            </a:r>
            <a:b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AND </a:t>
            </a:r>
            <a:b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BENEFIT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6012" y="1852037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25" name="Google Shape;625;p28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0" name="Picture 6" descr="Student Icon PNG vector in SVG, PDF, AI, CDR format">
            <a:extLst>
              <a:ext uri="{FF2B5EF4-FFF2-40B4-BE49-F238E27FC236}">
                <a16:creationId xmlns:a16="http://schemas.microsoft.com/office/drawing/2014/main" id="{E4A70586-F504-255E-6C5A-2AF0D7EB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825" y="1325888"/>
            <a:ext cx="36099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0"/>
          <p:cNvGrpSpPr/>
          <p:nvPr/>
        </p:nvGrpSpPr>
        <p:grpSpPr>
          <a:xfrm rot="10800000">
            <a:off x="-11" y="736033"/>
            <a:ext cx="5944581" cy="1320238"/>
            <a:chOff x="2735900" y="3141850"/>
            <a:chExt cx="4615000" cy="1024950"/>
          </a:xfrm>
        </p:grpSpPr>
        <p:sp>
          <p:nvSpPr>
            <p:cNvPr id="657" name="Google Shape;657;p30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661" name="Google Shape;661;p30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What we need</a:t>
            </a:r>
            <a:br>
              <a:rPr lang="es" dirty="0">
                <a:solidFill>
                  <a:srgbClr val="F3F3F3"/>
                </a:solidFill>
              </a:rPr>
            </a:br>
            <a:r>
              <a:rPr lang="es" sz="1200" dirty="0">
                <a:solidFill>
                  <a:srgbClr val="F3F3F3"/>
                </a:solidFill>
              </a:rPr>
              <a:t>- Crunch for The Crunch</a:t>
            </a:r>
            <a:endParaRPr sz="1200" dirty="0">
              <a:solidFill>
                <a:srgbClr val="F3F3F3"/>
              </a:solidFill>
            </a:endParaRPr>
          </a:p>
        </p:txBody>
      </p:sp>
      <p:pic>
        <p:nvPicPr>
          <p:cNvPr id="662" name="Google Shape;6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873238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Pizza Melted Food Illustration Cartoon, Graphics - Envato Elements">
            <a:extLst>
              <a:ext uri="{FF2B5EF4-FFF2-40B4-BE49-F238E27FC236}">
                <a16:creationId xmlns:a16="http://schemas.microsoft.com/office/drawing/2014/main" id="{CA05DEBF-7CA4-D511-93C0-055FB813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"/>
            <a:ext cx="9157467" cy="51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15251" y="-80173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20CB5CD-7D67-072E-3A05-527DDE063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Some one that can show us the way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C40F03-5CD5-D106-8ABB-A22B7E2F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64" y="1245712"/>
            <a:ext cx="2847000" cy="896700"/>
          </a:xfrm>
        </p:spPr>
        <p:txBody>
          <a:bodyPr/>
          <a:lstStyle/>
          <a:p>
            <a:r>
              <a:rPr lang="en-GB" dirty="0"/>
              <a:t>Pizza purpose</a:t>
            </a:r>
          </a:p>
        </p:txBody>
      </p:sp>
      <p:pic>
        <p:nvPicPr>
          <p:cNvPr id="7" name="Picture 2" descr="Pizza Melted Food Illustration Cartoon, Graphics - Envato Elements">
            <a:extLst>
              <a:ext uri="{FF2B5EF4-FFF2-40B4-BE49-F238E27FC236}">
                <a16:creationId xmlns:a16="http://schemas.microsoft.com/office/drawing/2014/main" id="{BD1770CB-0A3F-B9CA-7EC6-ECEA4F23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327" y="1494079"/>
            <a:ext cx="2359959" cy="123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1012162" y="2673676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</a:t>
            </a:r>
            <a:r>
              <a:rPr lang="es" dirty="0">
                <a:solidFill>
                  <a:srgbClr val="F3F3F3"/>
                </a:solidFill>
              </a:rPr>
              <a:t>i</a:t>
            </a: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 </a:t>
            </a:r>
            <a:b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for </a:t>
            </a:r>
            <a:b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Tat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6012" y="1852037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25" name="Google Shape;625;p28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Game Studies and Engineering AAU | Klagenfurt">
            <a:extLst>
              <a:ext uri="{FF2B5EF4-FFF2-40B4-BE49-F238E27FC236}">
                <a16:creationId xmlns:a16="http://schemas.microsoft.com/office/drawing/2014/main" id="{CF5B7AEB-05D0-B5F4-A13B-859E2001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02" y="160687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832218"/>
      </p:ext>
    </p:extLst>
  </p:cSld>
  <p:clrMapOvr>
    <a:masterClrMapping/>
  </p:clrMapOvr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189</Words>
  <Application>Microsoft Office PowerPoint</Application>
  <PresentationFormat>On-screen Show (16:9)</PresentationFormat>
  <Paragraphs>44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Teko</vt:lpstr>
      <vt:lpstr>Source Code Pro</vt:lpstr>
      <vt:lpstr>Source Code Pro Light</vt:lpstr>
      <vt:lpstr>Roboto Slab Light</vt:lpstr>
      <vt:lpstr>Teko Medium</vt:lpstr>
      <vt:lpstr>Teko Light</vt:lpstr>
      <vt:lpstr>Arial</vt:lpstr>
      <vt:lpstr>Pitch Deck Template</vt:lpstr>
      <vt:lpstr>Beat Invaders</vt:lpstr>
      <vt:lpstr>INTRODUCTION</vt:lpstr>
      <vt:lpstr>Beat Invaders </vt:lpstr>
      <vt:lpstr>The Beat Team</vt:lpstr>
      <vt:lpstr>THE BEAT TEAM</vt:lpstr>
      <vt:lpstr>PROBLEM  AND  BENEFIT</vt:lpstr>
      <vt:lpstr>What we need - Crunch for The Crunch</vt:lpstr>
      <vt:lpstr>Pizza purpose</vt:lpstr>
      <vt:lpstr>Tit  for  Tat</vt:lpstr>
      <vt:lpstr>Timeline</vt:lpstr>
      <vt:lpstr>Pizza your way to the future</vt:lpstr>
      <vt:lpstr>THANKS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Beat Invaders</dc:title>
  <dc:creator>rover vos</dc:creator>
  <cp:lastModifiedBy>Vos, Rover Anne Christiaanszn</cp:lastModifiedBy>
  <cp:revision>25</cp:revision>
  <dcterms:modified xsi:type="dcterms:W3CDTF">2023-06-11T11:54:26Z</dcterms:modified>
</cp:coreProperties>
</file>